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5" r:id="rId2"/>
    <p:sldId id="286" r:id="rId3"/>
    <p:sldId id="287" r:id="rId4"/>
    <p:sldId id="289" r:id="rId5"/>
    <p:sldId id="290" r:id="rId6"/>
    <p:sldId id="304" r:id="rId7"/>
    <p:sldId id="291" r:id="rId8"/>
    <p:sldId id="305" r:id="rId9"/>
    <p:sldId id="292" r:id="rId10"/>
    <p:sldId id="293" r:id="rId11"/>
    <p:sldId id="294" r:id="rId12"/>
    <p:sldId id="295" r:id="rId13"/>
    <p:sldId id="296" r:id="rId14"/>
    <p:sldId id="313" r:id="rId15"/>
    <p:sldId id="299" r:id="rId16"/>
    <p:sldId id="300" r:id="rId17"/>
    <p:sldId id="301" r:id="rId18"/>
    <p:sldId id="302" r:id="rId19"/>
    <p:sldId id="303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288" r:id="rId28"/>
    <p:sldId id="257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84" r:id="rId37"/>
    <p:sldId id="271" r:id="rId38"/>
    <p:sldId id="272" r:id="rId39"/>
    <p:sldId id="273" r:id="rId40"/>
    <p:sldId id="281" r:id="rId41"/>
    <p:sldId id="282" r:id="rId42"/>
    <p:sldId id="28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 autoAdjust="0"/>
    <p:restoredTop sz="94660"/>
  </p:normalViewPr>
  <p:slideViewPr>
    <p:cSldViewPr>
      <p:cViewPr varScale="1">
        <p:scale>
          <a:sx n="88" d="100"/>
          <a:sy n="88" d="100"/>
        </p:scale>
        <p:origin x="-1214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8C94-E22D-4A35-8BE9-DA4776951BE3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F3E2-B445-4D30-BCBE-94FA99F2F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" y="1556792"/>
            <a:ext cx="6314459" cy="423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4789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이동하여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로그인이나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회원가입을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58754" y="29249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" y="1412776"/>
            <a:ext cx="6276716" cy="43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34862"/>
              </p:ext>
            </p:extLst>
          </p:nvPr>
        </p:nvGraphicFramePr>
        <p:xfrm>
          <a:off x="25400" y="44625"/>
          <a:ext cx="9118600" cy="684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5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이웃홈보기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7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7624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홈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03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76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512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1680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1775" y="35508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" y="1412775"/>
            <a:ext cx="6332368" cy="459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1108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</a:t>
                      </a:r>
                      <a:r>
                        <a:rPr lang="ko-KR" altLang="en-US" sz="1500" baseline="0" dirty="0" smtClean="0"/>
                        <a:t> 홈 구성원 상세 프로필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가족 구성원의 프로필 사진과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매니저일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표시를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이웃 가족 구성원의 상세정보를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생일 별명 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5536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3924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" y="1412776"/>
            <a:ext cx="6306200" cy="45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090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 이름</a:t>
                      </a:r>
                      <a:r>
                        <a:rPr lang="ko-KR" altLang="en-US" sz="1500" baseline="0" dirty="0" smtClean="0"/>
                        <a:t> 변경 화면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할 홈 이름을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입력한 수정할 홈 이름을 서버로 전송하여 홈 이름을 변경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8420" y="51539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3984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9168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" y="5479178"/>
            <a:ext cx="2476529" cy="113011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3" idx="1"/>
            <a:endCxn id="5123" idx="0"/>
          </p:cNvCxnSpPr>
          <p:nvPr/>
        </p:nvCxnSpPr>
        <p:spPr>
          <a:xfrm flipH="1">
            <a:off x="1378136" y="5319831"/>
            <a:ext cx="1591032" cy="159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8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" y="1484784"/>
            <a:ext cx="6240891" cy="44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58233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 초대하기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초대할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초대할 가족 구성원의 핸드폰 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정보에 따라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이메일이나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핸드폰번호로 초대가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9008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4435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2488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2488" y="41490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19846"/>
              </p:ext>
            </p:extLst>
          </p:nvPr>
        </p:nvGraphicFramePr>
        <p:xfrm>
          <a:off x="25400" y="44624"/>
          <a:ext cx="9118600" cy="6765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</a:t>
                      </a:r>
                      <a:r>
                        <a:rPr lang="en-US" altLang="ko-KR" sz="1200" spc="0" dirty="0" smtClean="0"/>
                        <a:t>ID</a:t>
                      </a:r>
                      <a:endParaRPr lang="ko-KR" altLang="en-US" sz="12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2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화면제목</a:t>
                      </a:r>
                      <a:endParaRPr lang="ko-KR" altLang="en-US" sz="1200" spc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개인일기를 보다</a:t>
                      </a:r>
                      <a:endParaRPr lang="ko-KR" altLang="en-US" sz="1200" spc="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0" dirty="0" smtClean="0"/>
                        <a:t>페이지경로 </a:t>
                      </a:r>
                      <a:r>
                        <a:rPr lang="en-US" altLang="ko-KR" sz="1200" spc="0" dirty="0" smtClean="0"/>
                        <a:t>:Web_</a:t>
                      </a:r>
                      <a:r>
                        <a:rPr lang="ko-KR" altLang="en-US" sz="1200" spc="0" dirty="0" err="1" smtClean="0"/>
                        <a:t>홈보기</a:t>
                      </a:r>
                      <a:r>
                        <a:rPr lang="en-US" altLang="ko-KR" sz="1200" spc="0" dirty="0" smtClean="0"/>
                        <a:t>_#1 </a:t>
                      </a:r>
                      <a:r>
                        <a:rPr lang="ko-KR" altLang="en-US" sz="1200" spc="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 smtClean="0"/>
                        <a:t>Description(</a:t>
                      </a:r>
                      <a:r>
                        <a:rPr lang="ko-KR" altLang="en-US" sz="1200" spc="0" dirty="0" smtClean="0"/>
                        <a:t>장한별</a:t>
                      </a:r>
                      <a:r>
                        <a:rPr lang="en-US" altLang="ko-KR" sz="1200" spc="0" dirty="0" smtClean="0"/>
                        <a:t>)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sz="1200" spc="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 정렬하여 현재 맨 위에 있는 날짜보다 최신 일기의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일기 </a:t>
                      </a:r>
                      <a:r>
                        <a:rPr lang="ko-KR" altLang="en-US" sz="12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2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첫 번째에 있는 일기가 가장 최근에 작성한 일기일 경우 더 이상 목록이 갱신되지 않는다</a:t>
                      </a:r>
                      <a:r>
                        <a:rPr lang="en-US" altLang="ko-KR" sz="1200" kern="100" spc="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정보의 제목을 클릭하면 선택한 일기의 개인 일기 상세 정보를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94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정렬하여 그 다음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6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56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6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 의 형태이다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7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내용을 적는 부분으로 서버로부터 받아온 상세 정보의 내용이다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내용에는 사진까지 포함된다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60843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195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46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696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5804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1956" y="3303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42173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보다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개인일기삭제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spc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개인일기수정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개인일기작성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519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드래그 시 서버로부터 받아온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일기 목록을 전부 볼 수 있다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851920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1848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5616" y="2451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053"/>
              </p:ext>
            </p:extLst>
          </p:nvPr>
        </p:nvGraphicFramePr>
        <p:xfrm>
          <a:off x="25400" y="44624"/>
          <a:ext cx="9118600" cy="6280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</a:t>
                      </a:r>
                      <a:r>
                        <a:rPr lang="ko-KR" altLang="en-US" sz="1500" dirty="0" smtClean="0"/>
                        <a:t>작성하다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</a:t>
                      </a:r>
                      <a:r>
                        <a:rPr lang="en-US" altLang="ko-KR" sz="1500" dirty="0" smtClean="0"/>
                        <a:t>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</a:t>
                      </a:r>
                      <a:r>
                        <a:rPr lang="en-US" altLang="ko-KR" sz="1500" dirty="0" smtClean="0"/>
                        <a:t>1 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smtClean="0"/>
                        <a:t>글쓰기 </a:t>
                      </a:r>
                      <a:r>
                        <a:rPr lang="ko-KR" altLang="en-US" sz="1500" dirty="0" smtClean="0"/>
                        <a:t>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  <a:endParaRPr lang="en-US" altLang="ko-KR" sz="115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개인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30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32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5068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3904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3885" y="61131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692696"/>
            <a:ext cx="6345088" cy="583984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1680"/>
              </p:ext>
            </p:extLst>
          </p:nvPr>
        </p:nvGraphicFramePr>
        <p:xfrm>
          <a:off x="25400" y="44624"/>
          <a:ext cx="9118600" cy="6745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수정하다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일기에 첨부된 사진을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수정된 개인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정보를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수행중이던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476929" y="6369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4265" y="63699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34470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2661" y="3612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59664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44420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30343"/>
              </p:ext>
            </p:extLst>
          </p:nvPr>
        </p:nvGraphicFramePr>
        <p:xfrm>
          <a:off x="25400" y="44624"/>
          <a:ext cx="9118600" cy="625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 삭제하기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 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개인일기정보를 보내서 개인 일기를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</a:rPr>
                        <a:t> 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삭제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62064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91207" y="47971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46816" r="15188" b="22130"/>
          <a:stretch/>
        </p:blipFill>
        <p:spPr>
          <a:xfrm>
            <a:off x="1618800" y="5373216"/>
            <a:ext cx="2025552" cy="934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58658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969168" y="5229200"/>
            <a:ext cx="495164" cy="611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73524"/>
              </p:ext>
            </p:extLst>
          </p:nvPr>
        </p:nvGraphicFramePr>
        <p:xfrm>
          <a:off x="25400" y="44624"/>
          <a:ext cx="9118600" cy="6824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052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대신 글 쓰기로 변경된다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 대신 수정으로 변경된다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_#3 </a:t>
                      </a:r>
                      <a:r>
                        <a:rPr lang="ko-KR" altLang="en-US" sz="115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  <a:endParaRPr lang="en-US" altLang="ko-KR" sz="115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삭제로 변경된다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구성원이 가족일기에 쓴 글이다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수정삭제가 불가능하다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작성하는 사람의 프로필 사진이다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작성할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 있는 공간이다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댓글에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입력한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서버로 전송하여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일기장이 작성된 날짜를 서버로부터 받아온다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 상세 정보를 서버로부터 받아와서 화면에 출력한다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20290" y="23049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3090" y="229549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9904" y="37275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9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222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04" y="5955992"/>
            <a:ext cx="48694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6016" y="229549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5327" y="57944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2268" y="58230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0562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9924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723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시작화면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시작버튼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회원가입을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57477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1143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9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" y="692696"/>
            <a:ext cx="6338535" cy="604867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7347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437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작성하기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73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글쓰기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320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</a:t>
                      </a:r>
                      <a:r>
                        <a:rPr lang="en-US" altLang="ko-KR" sz="1150" kern="100" dirty="0" smtClean="0">
                          <a:effectLst/>
                        </a:rPr>
                        <a:t>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2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048164" y="58401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5273" y="59178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11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84705"/>
              </p:ext>
            </p:extLst>
          </p:nvPr>
        </p:nvGraphicFramePr>
        <p:xfrm>
          <a:off x="25400" y="44624"/>
          <a:ext cx="9118600" cy="709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자신파트 수정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정보를 전송하여 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9695" y="60717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6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6446" y="60462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529644" y="4869160"/>
            <a:ext cx="2812632" cy="103256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36020"/>
              </p:ext>
            </p:extLst>
          </p:nvPr>
        </p:nvGraphicFramePr>
        <p:xfrm>
          <a:off x="25400" y="44624"/>
          <a:ext cx="91186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가족 일기 개인 파트를 보내 데이터를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39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46433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945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7656" y="39067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1960" y="4232039"/>
            <a:ext cx="216024" cy="115340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2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75038"/>
              </p:ext>
            </p:extLst>
          </p:nvPr>
        </p:nvGraphicFramePr>
        <p:xfrm>
          <a:off x="25400" y="44624"/>
          <a:ext cx="9118600" cy="655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304"/>
                <a:gridCol w="2373042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가족일기장에 </a:t>
                      </a:r>
                      <a:r>
                        <a:rPr lang="ko-KR" altLang="en-US" sz="1500" dirty="0" err="1" smtClean="0"/>
                        <a:t>댓글추가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err="1" smtClean="0"/>
                        <a:t>댓글</a:t>
                      </a:r>
                      <a:r>
                        <a:rPr lang="ko-KR" altLang="en-US" sz="1500" dirty="0" smtClean="0"/>
                        <a:t> 전송을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생기는 영역이다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가져와서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</a:rPr>
                        <a:t> 단 사람의 프로필 사진이다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단 사람의 이름 또는 별명이다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작성자가 쓴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내용이다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사람에게만 보이는 삭제 버튼이다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삭제로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가족일기장댓글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5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시간이다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년월일과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분 까지 나온다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70090" y="45091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0130" y="4509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4599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5008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45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6797" y="45091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8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716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312"/>
                <a:gridCol w="2301034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baseline="0" dirty="0" err="1" smtClean="0"/>
                        <a:t>댓글</a:t>
                      </a:r>
                      <a:r>
                        <a:rPr lang="ko-KR" altLang="en-US" sz="1500" baseline="0" dirty="0" smtClean="0"/>
                        <a:t>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가족일기장댓글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데이터를 전송하여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 아이콘이 취소글자로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435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45777" r="15754" b="33044"/>
          <a:stretch/>
        </p:blipFill>
        <p:spPr>
          <a:xfrm>
            <a:off x="3660442" y="2540975"/>
            <a:ext cx="2340696" cy="848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27984" y="3356992"/>
            <a:ext cx="72008" cy="87504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3839" y="31327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30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00406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91366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8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6042"/>
              </p:ext>
            </p:extLst>
          </p:nvPr>
        </p:nvGraphicFramePr>
        <p:xfrm>
          <a:off x="25400" y="44624"/>
          <a:ext cx="9118600" cy="6841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413"/>
                <a:gridCol w="2019413"/>
                <a:gridCol w="2344193"/>
                <a:gridCol w="478269"/>
                <a:gridCol w="2257312"/>
              </a:tblGrid>
              <a:tr h="449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 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840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이번달</a:t>
                      </a:r>
                      <a:r>
                        <a:rPr lang="ko-KR" altLang="en-US" sz="1200" kern="100" dirty="0" smtClean="0">
                          <a:effectLst/>
                        </a:rPr>
                        <a:t>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개인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일정에 대한 데이터를 가지고 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넘어간다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4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user\Desktop\화면설계 이미지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56"/>
            <a:ext cx="6372200" cy="43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69804" y="28156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8144" y="367944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349" y="2777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7337" y="277792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8602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user\Desktop\화면설계 이미지\그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59509" r="51370" b="14150"/>
          <a:stretch/>
        </p:blipFill>
        <p:spPr bwMode="auto">
          <a:xfrm>
            <a:off x="107504" y="764704"/>
            <a:ext cx="1930400" cy="17021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화면설계 이미지\그림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3" t="58989" r="43226" b="24806"/>
          <a:stretch/>
        </p:blipFill>
        <p:spPr bwMode="auto">
          <a:xfrm>
            <a:off x="2171769" y="838826"/>
            <a:ext cx="1588905" cy="1024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user\Desktop\화면설계 이미지\그림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53357" r="25078" b="37062"/>
          <a:stretch/>
        </p:blipFill>
        <p:spPr bwMode="auto">
          <a:xfrm>
            <a:off x="2966220" y="2261336"/>
            <a:ext cx="3336771" cy="44627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2"/>
            <a:endCxn id="17" idx="3"/>
          </p:cNvCxnSpPr>
          <p:nvPr/>
        </p:nvCxnSpPr>
        <p:spPr>
          <a:xfrm flipH="1">
            <a:off x="1619672" y="1863199"/>
            <a:ext cx="1346550" cy="2234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4" idx="2"/>
          </p:cNvCxnSpPr>
          <p:nvPr/>
        </p:nvCxnSpPr>
        <p:spPr>
          <a:xfrm>
            <a:off x="1072704" y="2466843"/>
            <a:ext cx="186928" cy="1631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0" idx="0"/>
          </p:cNvCxnSpPr>
          <p:nvPr/>
        </p:nvCxnSpPr>
        <p:spPr>
          <a:xfrm>
            <a:off x="4634605" y="2707607"/>
            <a:ext cx="305446" cy="14414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419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 가족 설정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자신 이외의 같이 보낼 가족을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" name="Picture 2" descr="C:\Users\user\Desktop\화면설계 이미지\그림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t="63226" r="49219" b="20556"/>
          <a:stretch/>
        </p:blipFill>
        <p:spPr bwMode="auto">
          <a:xfrm>
            <a:off x="107504" y="1412776"/>
            <a:ext cx="1686560" cy="10252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user\Desktop\화면설계 이미지\그림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69157" r="49148" b="15170"/>
          <a:stretch/>
        </p:blipFill>
        <p:spPr bwMode="auto">
          <a:xfrm>
            <a:off x="2229663" y="1447200"/>
            <a:ext cx="1700977" cy="9907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user\Desktop\화면설계 이미지\그림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9" t="63226" r="32533" b="19111"/>
          <a:stretch/>
        </p:blipFill>
        <p:spPr bwMode="auto">
          <a:xfrm>
            <a:off x="4923216" y="1447200"/>
            <a:ext cx="1341120" cy="11165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>
            <a:stCxn id="39" idx="2"/>
            <a:endCxn id="33" idx="1"/>
          </p:cNvCxnSpPr>
          <p:nvPr/>
        </p:nvCxnSpPr>
        <p:spPr>
          <a:xfrm>
            <a:off x="950784" y="2437982"/>
            <a:ext cx="308848" cy="2036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2"/>
            <a:endCxn id="34" idx="3"/>
          </p:cNvCxnSpPr>
          <p:nvPr/>
        </p:nvCxnSpPr>
        <p:spPr>
          <a:xfrm flipH="1">
            <a:off x="1626340" y="2437982"/>
            <a:ext cx="1453812" cy="2361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2"/>
            <a:endCxn id="35" idx="3"/>
          </p:cNvCxnSpPr>
          <p:nvPr/>
        </p:nvCxnSpPr>
        <p:spPr>
          <a:xfrm flipH="1">
            <a:off x="5120071" y="2563768"/>
            <a:ext cx="473705" cy="2179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818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04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정보를 확인한다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받아오고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7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6737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 추가된 개인일정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628800"/>
            <a:ext cx="6329210" cy="43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274640" y="41833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8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27664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274911"/>
                <a:gridCol w="1980435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개인일정편집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개인일정편집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일정마다 작성 때와 동일하게 수정을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user\Desktop\화면설계 이미지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556792"/>
            <a:ext cx="637032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41118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5736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1498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1576353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30846"/>
              </p:ext>
            </p:extLst>
          </p:nvPr>
        </p:nvGraphicFramePr>
        <p:xfrm>
          <a:off x="25400" y="44625"/>
          <a:ext cx="9118600" cy="6885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3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73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280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56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이번 달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549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가족 시간 구하기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가족일정</a:t>
                      </a:r>
                      <a:r>
                        <a:rPr lang="en-US" altLang="ko-KR" sz="1200" dirty="0" smtClean="0"/>
                        <a:t>_#3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952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63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가족의 색 정보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가족들이 설정한 색 정보를 확인할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80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일정이 있는 날에 가족이 설정한 색으로 동그라미가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일정의 제목을 확인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11871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일정이 있는 날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가족의 일정이 있는 날을 클릭하면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화면으로 이동하여 가족 일정에 대한 정보를 확인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96138" y="26530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4068" y="26175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8144" y="29428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6382" y="42558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57004" r="13847" b="23872"/>
          <a:stretch/>
        </p:blipFill>
        <p:spPr bwMode="auto">
          <a:xfrm>
            <a:off x="1403648" y="3888432"/>
            <a:ext cx="1799460" cy="8367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8" idx="1"/>
            <a:endCxn id="11" idx="3"/>
          </p:cNvCxnSpPr>
          <p:nvPr/>
        </p:nvCxnSpPr>
        <p:spPr>
          <a:xfrm flipH="1" flipV="1">
            <a:off x="3203108" y="4306788"/>
            <a:ext cx="953274" cy="11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04048" y="425585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628800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7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날짜를 클릭 했을 경우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했을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그 날짜의 바탕의 색을 바꾼다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날짜의 가족들의 일정에 대한 상세정보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제목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일시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주인 등이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94720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0069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가족시간 구하기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가족시간 구하기 버튼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40335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3681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11218"/>
              </p:ext>
            </p:extLst>
          </p:nvPr>
        </p:nvGraphicFramePr>
        <p:xfrm>
          <a:off x="25400" y="44624"/>
          <a:ext cx="9118600" cy="6789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088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등록 여부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일정에 이벤트를 추가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31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06200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이벤트 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내용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가족들에게 할 질문을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질문 대상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가족들 중 질문 하고 싶은 사람들을 선택하여 질문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687861" y="44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9362" y="43278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353344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14535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45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일정이 추가된 가족일정화면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453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215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가족일정의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21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smtClean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이벤트 일정 표시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일정을 추가하면서 이벤트를 추가하면 가족일정 정보에 노란 별이 표시가 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이벤트를 등록한 사람은 이벤트의 응답들을 확인 할 수 있고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다른 구성원들은 응답을 보낼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69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7625" y="46625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1576" r="33820" b="18088"/>
          <a:stretch/>
        </p:blipFill>
        <p:spPr bwMode="auto">
          <a:xfrm>
            <a:off x="2789148" y="2060847"/>
            <a:ext cx="2063328" cy="176474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6147" idx="1"/>
            <a:endCxn id="13" idx="0"/>
          </p:cNvCxnSpPr>
          <p:nvPr/>
        </p:nvCxnSpPr>
        <p:spPr>
          <a:xfrm flipH="1">
            <a:off x="1467645" y="2943219"/>
            <a:ext cx="1321503" cy="1719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t="36458" r="28967" b="14371"/>
          <a:stretch/>
        </p:blipFill>
        <p:spPr bwMode="auto">
          <a:xfrm>
            <a:off x="2820624" y="4077072"/>
            <a:ext cx="2780523" cy="21513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>
            <a:stCxn id="13" idx="3"/>
            <a:endCxn id="6148" idx="1"/>
          </p:cNvCxnSpPr>
          <p:nvPr/>
        </p:nvCxnSpPr>
        <p:spPr>
          <a:xfrm>
            <a:off x="1647665" y="4825185"/>
            <a:ext cx="1172959" cy="327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" y="1247307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40771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가족일정편지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내용과 이벤트 내용을 수정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39833" y="55172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7432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0463"/>
              </p:ext>
            </p:extLst>
          </p:nvPr>
        </p:nvGraphicFramePr>
        <p:xfrm>
          <a:off x="25400" y="44625"/>
          <a:ext cx="9118600" cy="682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7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회원가입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775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회원가입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96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할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이름을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휴대폰번호를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12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정보를 모두 입력 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버튼을 누르면 서버로 회원가입 정보를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검사를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완료되면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1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시작화면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62988"/>
            <a:ext cx="6325256" cy="42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3586" y="335947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3586" y="36847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586" y="40100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3586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586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501317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2676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79691"/>
              </p:ext>
            </p:extLst>
          </p:nvPr>
        </p:nvGraphicFramePr>
        <p:xfrm>
          <a:off x="25400" y="44625"/>
          <a:ext cx="9118600" cy="7005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564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 메뉴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이용할 수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메인메뉴들을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표시해준다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보기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위로 올리면 상세내용이 표시되고 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이웃 홈에 대한 정보를 받아오고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이동하여 이웃 홈에 대한 정보를 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사용자의 가족 홈의 이름을 표시해준다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2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표시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 중 매니저의 권한을 가지고 있는 사용자의 프로필에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구성원의 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등이 표시된다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선택한 가족 구성원의 정보를 받아오고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상세프로필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구성원이 설정해 놓은 프로필 사진이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52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이름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나머지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34684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0204" y="33756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9636" y="38354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2936" y="3510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2780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510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2129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1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" y="1484784"/>
            <a:ext cx="6258001" cy="45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7979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수정하기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구성원 초대하기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마우스를 올리면 상세 정보가 표시되고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끊기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관계를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가족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구성원의 데이터를 전송하여 가족 정보를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79672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5376" y="2873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864" y="2955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5462" r="44539" b="38460"/>
          <a:stretch/>
        </p:blipFill>
        <p:spPr bwMode="auto">
          <a:xfrm>
            <a:off x="427335" y="4941168"/>
            <a:ext cx="2420369" cy="130565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" idx="2"/>
            <a:endCxn id="4098" idx="0"/>
          </p:cNvCxnSpPr>
          <p:nvPr/>
        </p:nvCxnSpPr>
        <p:spPr>
          <a:xfrm flipH="1">
            <a:off x="1637520" y="4186325"/>
            <a:ext cx="1322172" cy="754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6345088" cy="46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0886"/>
              </p:ext>
            </p:extLst>
          </p:nvPr>
        </p:nvGraphicFramePr>
        <p:xfrm>
          <a:off x="25400" y="44625"/>
          <a:ext cx="9118600" cy="67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59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9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4586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상세프로필의 가족 구성원의 프로필 사진 및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구성원의 핸드폰 번호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생일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별명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가족 구성원과 중복 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3904" y="39153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8296" y="42507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904" y="45760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829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31766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776" y="3579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340768"/>
            <a:ext cx="634757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6076"/>
              </p:ext>
            </p:extLst>
          </p:nvPr>
        </p:nvGraphicFramePr>
        <p:xfrm>
          <a:off x="25400" y="44624"/>
          <a:ext cx="9118600" cy="6813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77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76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261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선태한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2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마우스를 올리면 버튼의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표시되고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선택한 구성원의 정보를 보내 가족 연결을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5377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53772" y="3296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4756" y="3458775"/>
            <a:ext cx="2385156" cy="402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0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" y="1412776"/>
            <a:ext cx="6304780" cy="44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41906"/>
              </p:ext>
            </p:extLst>
          </p:nvPr>
        </p:nvGraphicFramePr>
        <p:xfrm>
          <a:off x="25400" y="44625"/>
          <a:ext cx="9118600" cy="677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8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 smtClean="0">
                          <a:effectLst/>
                        </a:rPr>
                        <a:t>Web_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600" kern="100" dirty="0" smtClean="0">
                          <a:effectLst/>
                        </a:rPr>
                        <a:t>_#1 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0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966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매니저의 이름을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170680" y="37065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4065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7065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3639</Words>
  <Application>Microsoft Office PowerPoint</Application>
  <PresentationFormat>화면 슬라이드 쇼(4:3)</PresentationFormat>
  <Paragraphs>1085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장한별</cp:lastModifiedBy>
  <cp:revision>51</cp:revision>
  <dcterms:created xsi:type="dcterms:W3CDTF">2015-07-17T06:39:48Z</dcterms:created>
  <dcterms:modified xsi:type="dcterms:W3CDTF">2015-07-18T01:25:29Z</dcterms:modified>
</cp:coreProperties>
</file>